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70" r:id="rId5"/>
    <p:sldId id="258" r:id="rId6"/>
    <p:sldId id="267" r:id="rId7"/>
    <p:sldId id="262" r:id="rId8"/>
    <p:sldId id="268" r:id="rId9"/>
    <p:sldId id="269" r:id="rId10"/>
    <p:sldId id="27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40F0-B5C7-4BBE-A931-F8CCEFDF804E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639D-9FC2-4123-8C73-66AC9B605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Sample title 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Sample Slide</vt:lpstr>
      <vt:lpstr>Sample Slide</vt:lpstr>
      <vt:lpstr>Sample Slide</vt:lpstr>
      <vt:lpstr>Sample Slide</vt:lpstr>
      <vt:lpstr>Sample Slide</vt:lpstr>
      <vt:lpstr>Sample Slide</vt:lpstr>
      <vt:lpstr>Sample Slide</vt:lpstr>
      <vt:lpstr>Sample Slide</vt:lpstr>
      <vt:lpstr>Sample Slide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hwuebker</dc:creator>
  <cp:lastModifiedBy>hwuebker</cp:lastModifiedBy>
  <cp:revision>11</cp:revision>
  <dcterms:created xsi:type="dcterms:W3CDTF">2013-02-25T23:30:56Z</dcterms:created>
  <dcterms:modified xsi:type="dcterms:W3CDTF">2014-02-20T20:37:00Z</dcterms:modified>
</cp:coreProperties>
</file>